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6" r:id="rId7"/>
    <p:sldId id="287" r:id="rId8"/>
    <p:sldId id="288" r:id="rId9"/>
    <p:sldId id="289" r:id="rId10"/>
    <p:sldId id="290" r:id="rId11"/>
    <p:sldId id="285" r:id="rId12"/>
    <p:sldId id="267" r:id="rId13"/>
    <p:sldId id="272" r:id="rId14"/>
    <p:sldId id="271" r:id="rId1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1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6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7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1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6554-FA4A-4A30-8659-CEAA3D812D89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885D-6B07-3947-BE6D-82F086EE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B1BA-CD2F-D03D-4891-2764C648B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5"/>
            <a:ext cx="6858000" cy="96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5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88786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29186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A38-A7DE-11D9-35C7-8FAE3E22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44153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7758-56A2-E44E-9271-73936EDD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55099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13E7-4756-626F-AB7C-437124D0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63400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5DA8-4065-1339-1375-7CF06D7A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83059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6119-3935-2623-E64F-CF9449D0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1382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AB42-26FB-B5F1-98C8-A5AD44EF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57555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72273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54061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65481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95169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77011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1307</TotalTime>
  <Words>0</Words>
  <Application>Microsoft Office PowerPoint</Application>
  <PresentationFormat>A4 Paper (210x297 mm)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User</cp:lastModifiedBy>
  <cp:revision>76</cp:revision>
  <dcterms:created xsi:type="dcterms:W3CDTF">2024-08-10T22:56:17Z</dcterms:created>
  <dcterms:modified xsi:type="dcterms:W3CDTF">2025-01-18T18:48:21Z</dcterms:modified>
</cp:coreProperties>
</file>